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BB769A-A43F-44E0-B716-46E07D4CC31F}">
  <a:tblStyle styleId="{D8BB769A-A43F-44E0-B716-46E07D4CC31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4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HelveticaNeue-regular.fntdata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3120d769d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3120d769d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120d769d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120d769d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3120d769d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3120d769d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120d769d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120d769d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3120d769d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3120d769d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120d769d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120d769d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3120d769d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3120d769d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3120d769d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3120d769d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3120d769d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3120d769d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120d769d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120d769d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3120d769d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3120d769d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0" Type="http://schemas.openxmlformats.org/officeDocument/2006/relationships/image" Target="../media/image8.png"/><Relationship Id="rId9" Type="http://schemas.openxmlformats.org/officeDocument/2006/relationships/image" Target="../media/image6.jpg"/><Relationship Id="rId5" Type="http://schemas.openxmlformats.org/officeDocument/2006/relationships/hyperlink" Target="http://drive.google.com/file/d/1Rr0wUht_3iFPeKHqfRBLzz30UuTRXoVf/view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hyperlink" Target="http://www.youtube.com/watch?v=EHato3VVQTs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-AgRDCXMb9fsWMnMC0mI-0C0ZbzJny5n/view" TargetMode="External"/><Relationship Id="rId5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Who am I?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8275" y="580325"/>
            <a:ext cx="4161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1. 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PhD in Visual Neuroscience (King’s College London)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5" y="969450"/>
            <a:ext cx="1532767" cy="16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750" y="1001150"/>
            <a:ext cx="2082170" cy="157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08725" y="2505825"/>
            <a:ext cx="3658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Image registration, stitching, bootstrapping, dimension reduction (PCA and PLS)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78275" y="2910250"/>
            <a:ext cx="41160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2. Post-doctoral research on Brain Activity during development(RIKEN)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" name="Google Shape;60;p13" title="P6_InViv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7600" y="3379550"/>
            <a:ext cx="1906508" cy="14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825" y="3408825"/>
            <a:ext cx="1155626" cy="14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78325" y="4762500"/>
            <a:ext cx="421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Signal analysis,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Motion correction, Arduino, building analysis pipelines 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Mitral cells in the mouse olfactory bulb were labeled with a multicolor labeling method, Tetbow. Brain tissues were rendered transparent with SeeDB2 solution and then imaged with a confocal microscope. &#10;僧帽細胞の樹状突起配線の様子をTetbowで可視化。&#10;マウス嗅球を多色標識法Tetbowで染色。脳標本をSeeDB2で透明化し、共焦点顕微鏡で可視化。&#10;Original research paper: https://doi.org/10.7554/eLife.40350.001&#10;プレスリリース: https://www.kyushu-u.ac.jp/ja/researches/view/296" id="63" name="Google Shape;63;p13" title="Dendrite wiring of mitral cells visualized with Tetbow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94447" y="969450"/>
            <a:ext cx="30480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7429974" y="969450"/>
            <a:ext cx="1674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Python,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segmentation, Image processing,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Dimension reduction (tSNE, UMAP),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Modelling, 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Machine learning,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Clustering algorithms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294450" y="580325"/>
            <a:ext cx="4687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. Assistant Professor + Data Science (Kyushu University)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4294450" y="2820975"/>
            <a:ext cx="4687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. Data Scientist and Technical Project Manager (Metacell)</a:t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10">
            <a:alphaModFix/>
          </a:blip>
          <a:srcRect b="26990" l="40770" r="30036" t="22121"/>
          <a:stretch/>
        </p:blipFill>
        <p:spPr>
          <a:xfrm>
            <a:off x="4294450" y="3227150"/>
            <a:ext cx="1849344" cy="145914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6276600" y="3227150"/>
            <a:ext cx="2828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Consulting data scientist,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Familiarity with cloud working (K8s),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SQL,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Absorbed modern business practices (e.g. Agile methodology, user stories, etc..)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dCrawler: A new distance based clustering algorithm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26427" l="0" r="0" t="0"/>
          <a:stretch/>
        </p:blipFill>
        <p:spPr>
          <a:xfrm>
            <a:off x="158325" y="795025"/>
            <a:ext cx="4101224" cy="38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73474"/>
          <a:stretch/>
        </p:blipFill>
        <p:spPr>
          <a:xfrm>
            <a:off x="4457600" y="901750"/>
            <a:ext cx="4545949" cy="155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 rotWithShape="1">
          <a:blip r:embed="rId4">
            <a:alphaModFix/>
          </a:blip>
          <a:srcRect b="0" l="0" r="0" t="41414"/>
          <a:stretch/>
        </p:blipFill>
        <p:spPr>
          <a:xfrm>
            <a:off x="4457600" y="2639950"/>
            <a:ext cx="4545949" cy="180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dCrawler: Effective in sub-optimal conditions too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68311" l="36475" r="0" t="0"/>
          <a:stretch/>
        </p:blipFill>
        <p:spPr>
          <a:xfrm>
            <a:off x="959825" y="3202700"/>
            <a:ext cx="2411232" cy="174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0" l="0" r="0" t="72872"/>
          <a:stretch/>
        </p:blipFill>
        <p:spPr>
          <a:xfrm>
            <a:off x="3490976" y="3202700"/>
            <a:ext cx="4434098" cy="174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0" l="0" r="0" t="65899"/>
          <a:stretch/>
        </p:blipFill>
        <p:spPr>
          <a:xfrm>
            <a:off x="930600" y="746600"/>
            <a:ext cx="5956275" cy="23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800"/>
            <a:ext cx="8839204" cy="42555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dCrawler: Able to separate colours in images too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4"/>
          <p:cNvSpPr/>
          <p:nvPr/>
        </p:nvSpPr>
        <p:spPr>
          <a:xfrm>
            <a:off x="6074900" y="4176500"/>
            <a:ext cx="2916600" cy="81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Case Study - Neural Connectomics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25" y="910524"/>
            <a:ext cx="7370349" cy="20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1002600" y="3102700"/>
            <a:ext cx="7370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Multi-colour labelling is a strategy to uniquely identify hundreds of neurons at the same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we can begin to build a comprehensive connectome (brain map) cheaper and faster than ever before.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problem - We need a lot of colours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350" y="706050"/>
            <a:ext cx="6069238" cy="42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237300" y="4830000"/>
            <a:ext cx="31800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</a:t>
            </a:r>
            <a:r>
              <a:rPr lang="en" sz="1000"/>
              <a:t>mage created by randomwire.com</a:t>
            </a:r>
            <a:endParaRPr sz="100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475" y="830575"/>
            <a:ext cx="1199600" cy="134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0788" y="2687025"/>
            <a:ext cx="1946975" cy="19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/>
          <p:nvPr/>
        </p:nvSpPr>
        <p:spPr>
          <a:xfrm>
            <a:off x="4111250" y="3203575"/>
            <a:ext cx="421200" cy="4686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5"/>
          <p:cNvCxnSpPr>
            <a:stCxn id="83" idx="2"/>
            <a:endCxn id="84" idx="0"/>
          </p:cNvCxnSpPr>
          <p:nvPr/>
        </p:nvCxnSpPr>
        <p:spPr>
          <a:xfrm>
            <a:off x="7714275" y="2171325"/>
            <a:ext cx="0" cy="515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/>
        </p:nvSpPr>
        <p:spPr>
          <a:xfrm>
            <a:off x="78275" y="91550"/>
            <a:ext cx="9065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 lot of colours we need to go beyond the human eye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1650"/>
            <a:ext cx="8839204" cy="383694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6733425" y="4680775"/>
            <a:ext cx="241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aseline="30000" lang="en" sz="1000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-1 colour combinations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572000" y="4680775"/>
            <a:ext cx="21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7 (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aseline="30000" lang="en" sz="10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-1) colour combinations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2375125" y="4680775"/>
            <a:ext cx="21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 (2</a:t>
            </a:r>
            <a:r>
              <a:rPr baseline="30000" lang="en" sz="10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-1) colour combinations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152400" y="4680775"/>
            <a:ext cx="216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 colour combination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Identifying individual neurons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25" y="628550"/>
            <a:ext cx="3039725" cy="21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050" y="1417475"/>
            <a:ext cx="974200" cy="61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250" y="1176525"/>
            <a:ext cx="4793051" cy="1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25" y="2865650"/>
            <a:ext cx="3639701" cy="192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0500" y="3606975"/>
            <a:ext cx="896100" cy="5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5036725" y="2912875"/>
            <a:ext cx="3850500" cy="18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“QDyeFinder” Pipeline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Chromatic Aberration correction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Linear Unmixing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Signal to Noise evaluation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Signal consistency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Colour transformation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Colour identification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segmentation reduces processing 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6183"/>
            <a:ext cx="4265399" cy="374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799" y="1000645"/>
            <a:ext cx="4421400" cy="37248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219500" y="718750"/>
            <a:ext cx="4198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Pixel/Voxel based analyses</a:t>
            </a:r>
            <a:endParaRPr b="1" sz="1200"/>
          </a:p>
        </p:txBody>
      </p:sp>
      <p:sp>
        <p:nvSpPr>
          <p:cNvPr id="116" name="Google Shape;116;p18"/>
          <p:cNvSpPr txBox="1"/>
          <p:nvPr/>
        </p:nvSpPr>
        <p:spPr>
          <a:xfrm>
            <a:off x="5165400" y="746550"/>
            <a:ext cx="3826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Segmentation/ROI based analyses</a:t>
            </a:r>
            <a:endParaRPr b="1"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Essentially we now have a clustering problem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41650"/>
            <a:ext cx="8806834" cy="424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Existing</a:t>
            </a: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Clustering algorithms are sub-optimal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128" name="Google Shape;128;p20"/>
          <p:cNvGraphicFramePr/>
          <p:nvPr/>
        </p:nvGraphicFramePr>
        <p:xfrm>
          <a:off x="543175" y="985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{D8BB769A-A43F-44E0-B716-46E07D4CC31F}</a:tableStyleId>
              </a:tblPr>
              <a:tblGrid>
                <a:gridCol w="1809750"/>
                <a:gridCol w="2163725"/>
                <a:gridCol w="2163725"/>
                <a:gridCol w="2163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Clustering Algorithm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7D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K-means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7D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Mean Shift Clustering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7DB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DBSCAN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7DB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What it measures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Distance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Density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Density and distance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Input required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#clusters (k)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density kernel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Minimum number of points and distance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Advantage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Standard, fast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Outliers have a limited effect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Considers both the density and distance of the points (new gold standard)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Disadvantage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 don’t know the </a:t>
                      </a:r>
                      <a:r>
                        <a:rPr lang="en"/>
                        <a:t>final</a:t>
                      </a:r>
                      <a:r>
                        <a:rPr lang="en"/>
                        <a:t> number of clusters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Density of true clusters may be variable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Clusters produced can cover a large colour space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78275" y="91550"/>
            <a:ext cx="8245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7DB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dCrawler: A new distance based clustering algorithm</a:t>
            </a:r>
            <a:endParaRPr b="1" sz="2400">
              <a:solidFill>
                <a:srgbClr val="007DB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00" y="712000"/>
            <a:ext cx="2828540" cy="42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title="FinalClusteringDemo_10fps.av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2690" y="712000"/>
            <a:ext cx="4725803" cy="424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